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60" r:id="rId4"/>
    <p:sldId id="284" r:id="rId5"/>
    <p:sldId id="277" r:id="rId6"/>
    <p:sldId id="261" r:id="rId7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5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F6F-A53A-4D54-9973-1F6F6A0E8FFC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BC4C4-27AF-4544-9192-E0E3E0A8E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62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" y="-14263"/>
            <a:ext cx="4856471" cy="4644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7/02/25/2178342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7752" y="561752"/>
            <a:ext cx="3460639" cy="25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4120" y="400968"/>
            <a:ext cx="4932000" cy="493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5926" y="23837"/>
            <a:ext cx="2635298" cy="25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98220" y="1797968"/>
            <a:ext cx="3384000" cy="3384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0814" y="541019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© Н.Н.Ф</a:t>
            </a:r>
            <a:r>
              <a:rPr lang="ru-RU" sz="1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1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5800" b="1" cap="all" dirty="0" smtClean="0"/>
              <a:t>В искусстве</a:t>
            </a:r>
            <a:endParaRPr lang="ru-RU" sz="5800" b="1" cap="all" dirty="0" smtClean="0"/>
          </a:p>
          <a:p>
            <a:r>
              <a:rPr lang="ru-RU" dirty="0" smtClean="0"/>
              <a:t>МАОУ </a:t>
            </a:r>
            <a:r>
              <a:rPr lang="ru-RU" dirty="0" smtClean="0"/>
              <a:t>СОШ №5 имени </a:t>
            </a:r>
            <a:r>
              <a:rPr lang="ru-RU" dirty="0" smtClean="0"/>
              <a:t>Ю.А.Гагарина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19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 </a:t>
            </a:r>
            <a:r>
              <a:rPr lang="ru-RU" dirty="0" err="1" smtClean="0"/>
              <a:t>А.Виноградов</a:t>
            </a:r>
            <a:r>
              <a:rPr lang="ru-RU" dirty="0" smtClean="0"/>
              <a:t> « Весна»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9308"/>
            <a:ext cx="3890488" cy="391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985292"/>
            <a:ext cx="3456384" cy="426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1271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5332"/>
            <a:ext cx="48418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051720" y="553244"/>
            <a:ext cx="54152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И.И. Левитан « Март»</a:t>
            </a:r>
            <a:endParaRPr lang="ru-RU" sz="4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273323"/>
            <a:ext cx="3240359" cy="392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3839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С.А.Виноградов</a:t>
            </a:r>
            <a:r>
              <a:rPr lang="ru-RU" dirty="0" smtClean="0"/>
              <a:t> «Весна идет»</a:t>
            </a:r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33364"/>
            <a:ext cx="2857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5885">
            <a:off x="2111734" y="8915912"/>
            <a:ext cx="22413164" cy="12607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211960" y="1273324"/>
            <a:ext cx="3672208" cy="348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890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5" y="1033297"/>
            <a:ext cx="2934327" cy="391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15616" y="0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337220"/>
            <a:ext cx="7776864" cy="86409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А.К. Саврасов </a:t>
            </a:r>
            <a:r>
              <a:rPr lang="ru-RU" dirty="0" smtClean="0"/>
              <a:t>«Грачи прилетели»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04248" y="1129308"/>
            <a:ext cx="1584176" cy="35283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/>
              <a:t>День </a:t>
            </a:r>
            <a:r>
              <a:rPr lang="ru-RU" sz="1600" dirty="0"/>
              <a:t>прилёта грачей – 17 марта.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Грач </a:t>
            </a:r>
            <a:r>
              <a:rPr lang="ru-RU" sz="1600" dirty="0"/>
              <a:t>на горе, так и весна на </a:t>
            </a:r>
            <a:r>
              <a:rPr lang="ru-RU" sz="1600" dirty="0" smtClean="0"/>
              <a:t>дворе.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Как в марте зима ни злится, </a:t>
            </a:r>
            <a:endParaRPr lang="ru-RU" sz="1600" dirty="0" smtClean="0"/>
          </a:p>
          <a:p>
            <a:r>
              <a:rPr lang="ru-RU" sz="1600" dirty="0" smtClean="0"/>
              <a:t>а </a:t>
            </a:r>
            <a:r>
              <a:rPr lang="ru-RU" sz="1600" dirty="0"/>
              <a:t>весне покорится.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В марте сверху печет, снизу студит.</a:t>
            </a:r>
            <a:endParaRPr lang="ru-RU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129308"/>
            <a:ext cx="3075383" cy="376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106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8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20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2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4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6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8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30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32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34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593975" y="2293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36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746375" y="2446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38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2898775" y="2598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40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3051175" y="2751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42" descr="https://ds04.infourok.ru/uploads/ex/115a/000750d1-eecb684a/img3.jpg"/>
          <p:cNvSpPr>
            <a:spLocks noChangeAspect="1" noChangeArrowheads="1"/>
          </p:cNvSpPr>
          <p:nvPr/>
        </p:nvSpPr>
        <p:spPr bwMode="auto">
          <a:xfrm>
            <a:off x="3203575" y="2903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01316"/>
            <a:ext cx="2808312" cy="393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827584" y="409228"/>
            <a:ext cx="73502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А.К. Саврасов «Ранняя весна»</a:t>
            </a:r>
            <a:endParaRPr lang="ru-RU" sz="44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01316"/>
            <a:ext cx="2520280" cy="3890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2206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0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46</Words>
  <Application>Microsoft Office PowerPoint</Application>
  <PresentationFormat>Экран (16:10)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С. А.Виноградов « Весна»</vt:lpstr>
      <vt:lpstr>Слайд 3</vt:lpstr>
      <vt:lpstr>С.А.Виноградов «Весна идет»</vt:lpstr>
      <vt:lpstr>А.К. Саврасов «Грачи прилетели»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Зав. библиотекой</dc:creator>
  <cp:lastModifiedBy>школа_2</cp:lastModifiedBy>
  <cp:revision>29</cp:revision>
  <dcterms:created xsi:type="dcterms:W3CDTF">2017-03-27T12:20:02Z</dcterms:created>
  <dcterms:modified xsi:type="dcterms:W3CDTF">2018-04-23T14:05:58Z</dcterms:modified>
</cp:coreProperties>
</file>